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82" r:id="rId6"/>
    <p:sldId id="283" r:id="rId7"/>
    <p:sldId id="280" r:id="rId8"/>
    <p:sldId id="279" r:id="rId9"/>
    <p:sldId id="281" r:id="rId10"/>
    <p:sldId id="286" r:id="rId11"/>
    <p:sldId id="284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941" y="6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ADEA19D-9D8C-CE98-9017-257CDA34B6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B49A0-8606-A5A0-F470-A11C5B458342}"/>
              </a:ext>
            </a:extLst>
          </p:cNvPr>
          <p:cNvSpPr txBox="1"/>
          <p:nvPr/>
        </p:nvSpPr>
        <p:spPr>
          <a:xfrm>
            <a:off x="983848" y="635334"/>
            <a:ext cx="10058399" cy="5016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innerShdw blurRad="127000" dist="101600" dir="5280000">
                    <a:prstClr val="black">
                      <a:alpha val="50000"/>
                    </a:prstClr>
                  </a:innerShdw>
                </a:effectLst>
                <a:latin typeface="+mj-lt"/>
                <a:cs typeface="Courier New" panose="02070309020205020404" pitchFamily="49" charset="0"/>
              </a:rPr>
              <a:t>Interactive Dashboard on Covid-19 using Flex Dashboard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15502-2AA3-5E79-F96E-8AB5AFBBD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59F0DA1-C1E7-B9B7-82C1-597ACF2709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E2C515-E264-94C4-4811-26635E2C00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  <a:alpha val="17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F4906-795B-3763-2BA0-FBCF2956BFF3}"/>
              </a:ext>
            </a:extLst>
          </p:cNvPr>
          <p:cNvSpPr txBox="1"/>
          <p:nvPr/>
        </p:nvSpPr>
        <p:spPr>
          <a:xfrm>
            <a:off x="393539" y="185197"/>
            <a:ext cx="98269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Plotly is an open-source graphing library that enables the creation of interactive, web-based visualizations. It is built on top of JavaScript's D3.js, HTML, and CSS, but with R bindings via the plotly package.it supports wide range of  charts ,3d plots and dashboard.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8F9A0-7044-64A1-B31B-FACBF5D1DAE4}"/>
              </a:ext>
            </a:extLst>
          </p:cNvPr>
          <p:cNvSpPr txBox="1"/>
          <p:nvPr/>
        </p:nvSpPr>
        <p:spPr>
          <a:xfrm>
            <a:off x="393539" y="4105465"/>
            <a:ext cx="78013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Zoom, pan, and select directly in plots. Interactive hover tooltips. Built-in legends and filtering. Can convert ggplot2 plots into interactive plots using ggplotly()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6D440-7BE3-E32F-E419-7BF361EF333F}"/>
              </a:ext>
            </a:extLst>
          </p:cNvPr>
          <p:cNvSpPr txBox="1"/>
          <p:nvPr/>
        </p:nvSpPr>
        <p:spPr>
          <a:xfrm>
            <a:off x="393539" y="3520690"/>
            <a:ext cx="7245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# </a:t>
            </a:r>
            <a:r>
              <a:rPr lang="en-US" sz="3200" u="sng" dirty="0">
                <a:solidFill>
                  <a:schemeClr val="bg1"/>
                </a:solidFill>
                <a:latin typeface="+mj-lt"/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100133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212DC-68BF-F8CC-E75F-5AF5E1E13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D069C02-6467-370B-5E25-131563E7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68C760-BDFB-2D7E-1A31-4AF855D510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5">
                  <a:lumMod val="60000"/>
                  <a:lumOff val="40000"/>
                  <a:alpha val="17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69E03-EE60-6DF8-5AD2-0A24E6DB70E5}"/>
              </a:ext>
            </a:extLst>
          </p:cNvPr>
          <p:cNvSpPr txBox="1"/>
          <p:nvPr/>
        </p:nvSpPr>
        <p:spPr>
          <a:xfrm>
            <a:off x="289365" y="278500"/>
            <a:ext cx="1020887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A Flexdashboard in R is a type of interactive web dashboard created using R Markdown and the flexdashboard package. It allows you to create dashboards that are visually appealing, responsive, and can include R visualizations and interactive elements.</a:t>
            </a:r>
          </a:p>
          <a:p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Key Features of Flexdashboard Built using R Markdown :</a:t>
            </a:r>
          </a:p>
          <a:p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Easy to structure with sections, columns, and rows.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Integrates seamlessly with Shiny to add interactivity.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Supports HTML widgets like plotly, leaflet, DT, and others.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Mobile responsive and can be published online (e.g., RPubs, ShinyApps.io).</a:t>
            </a:r>
          </a:p>
        </p:txBody>
      </p:sp>
    </p:spTree>
    <p:extLst>
      <p:ext uri="{BB962C8B-B14F-4D97-AF65-F5344CB8AC3E}">
        <p14:creationId xmlns:p14="http://schemas.microsoft.com/office/powerpoint/2010/main" val="185116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015BE-229B-E7A6-086F-427D46922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4BEF94-B640-07FA-9B8E-C8904E7728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716D353E-A7F5-C9A8-D56F-7B3B98FA72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-1" y="0"/>
            <a:ext cx="12191999" cy="513915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148438-4F19-223E-5A8A-4C6B83C6B15B}"/>
              </a:ext>
            </a:extLst>
          </p:cNvPr>
          <p:cNvSpPr/>
          <p:nvPr/>
        </p:nvSpPr>
        <p:spPr>
          <a:xfrm>
            <a:off x="0" y="5139159"/>
            <a:ext cx="12191998" cy="1718841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5">
                  <a:lumMod val="60000"/>
                  <a:lumOff val="40000"/>
                  <a:alpha val="17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890CE-3529-4734-E0D8-85DCE0B6ED4B}"/>
              </a:ext>
            </a:extLst>
          </p:cNvPr>
          <p:cNvSpPr txBox="1"/>
          <p:nvPr/>
        </p:nvSpPr>
        <p:spPr>
          <a:xfrm>
            <a:off x="289366" y="5413804"/>
            <a:ext cx="1119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Confirmed Cases vs Death by Countries over the Years using scatter3d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Death ratio by Age over the years using Pie chart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Confirmed vs Death By filtering Countries using scatter </a:t>
            </a:r>
          </a:p>
        </p:txBody>
      </p:sp>
    </p:spTree>
    <p:extLst>
      <p:ext uri="{BB962C8B-B14F-4D97-AF65-F5344CB8AC3E}">
        <p14:creationId xmlns:p14="http://schemas.microsoft.com/office/powerpoint/2010/main" val="3329186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82528-36F3-70D4-97D4-ACBF77A74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FE9D989-18B3-590D-CE8C-E6F64F8CA1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AED3E563-7D12-DA7D-8637-29BDE89FEC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6668" y="1"/>
            <a:ext cx="12192000" cy="513915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3579BB-D892-9C2A-B320-3E79B6BC2963}"/>
              </a:ext>
            </a:extLst>
          </p:cNvPr>
          <p:cNvSpPr/>
          <p:nvPr/>
        </p:nvSpPr>
        <p:spPr>
          <a:xfrm>
            <a:off x="0" y="5139159"/>
            <a:ext cx="12191998" cy="1718841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5">
                  <a:lumMod val="60000"/>
                  <a:lumOff val="40000"/>
                  <a:alpha val="17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DFF63-3F53-174B-FC85-081127487D73}"/>
              </a:ext>
            </a:extLst>
          </p:cNvPr>
          <p:cNvSpPr txBox="1"/>
          <p:nvPr/>
        </p:nvSpPr>
        <p:spPr>
          <a:xfrm>
            <a:off x="289366" y="5413804"/>
            <a:ext cx="11192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Confirmed Cases vs Death by Countries over the Years using scatter3d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Death ratio by Age over the years using Pie chart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Confirmed vs Death By filtering Countries using scatter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09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7BE85-C7D8-6B7C-3D92-0CB4CD926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1D64BE2-41D0-981A-8FF2-2DE047A6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6ED22744-9192-86CB-EFF8-61D257D821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6668" y="0"/>
            <a:ext cx="12198274" cy="513915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D8A8E9-E90D-8B80-6134-F2AF2B7DFF64}"/>
              </a:ext>
            </a:extLst>
          </p:cNvPr>
          <p:cNvSpPr/>
          <p:nvPr/>
        </p:nvSpPr>
        <p:spPr>
          <a:xfrm>
            <a:off x="0" y="5139159"/>
            <a:ext cx="12191998" cy="1718841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5">
                  <a:lumMod val="60000"/>
                  <a:lumOff val="40000"/>
                  <a:alpha val="17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6DEA4-120E-699B-DBC7-E212F7479A58}"/>
              </a:ext>
            </a:extLst>
          </p:cNvPr>
          <p:cNvSpPr txBox="1"/>
          <p:nvPr/>
        </p:nvSpPr>
        <p:spPr>
          <a:xfrm>
            <a:off x="289366" y="5413804"/>
            <a:ext cx="11192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Ratio of Covaxin and Covishield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Death ratio by Age over the years using Pie chart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Confirmed vs Death By filtering Countries using scatter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103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C4A6-D02C-F20B-E163-EFBF4A298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AAE35EA-D6BF-9EB4-6704-D5CE2505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AB006E-644B-3F59-3111-D53E6DE17B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5">
                  <a:lumMod val="60000"/>
                  <a:lumOff val="40000"/>
                  <a:alpha val="17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2DF8F-D689-DD54-9164-200583DF5D1C}"/>
              </a:ext>
            </a:extLst>
          </p:cNvPr>
          <p:cNvSpPr txBox="1"/>
          <p:nvPr/>
        </p:nvSpPr>
        <p:spPr>
          <a:xfrm>
            <a:off x="289365" y="278500"/>
            <a:ext cx="102088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Common methods used for graph making</a:t>
            </a:r>
          </a:p>
          <a:p>
            <a:endParaRPr lang="en-US" sz="2000" b="1" u="sng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plot_ly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: It is an open source graphing library used for making interactive graphs.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type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: It is used to define the type of chart i.e, scatter3d, scatter, pie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mode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: It defines how the data is visually represented in plot whether as points ,lines or combination of these elements.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color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: It is used to color the graph for a group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frame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: It is used to provide a slider based on a grouping variable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filter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:  It is used to filter rows of a data based on specific conditions</a:t>
            </a:r>
          </a:p>
        </p:txBody>
      </p:sp>
    </p:spTree>
    <p:extLst>
      <p:ext uri="{BB962C8B-B14F-4D97-AF65-F5344CB8AC3E}">
        <p14:creationId xmlns:p14="http://schemas.microsoft.com/office/powerpoint/2010/main" val="211545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9836-E993-2617-79DC-EC9A6BD0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3DD357A-A3EB-0B90-61C1-DCC5D5F566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0671B300-CF11-A003-1951-5021AAF661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6668" y="0"/>
            <a:ext cx="12198274" cy="513915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117F9E-1EEC-96EA-8D64-EF549CDE9490}"/>
              </a:ext>
            </a:extLst>
          </p:cNvPr>
          <p:cNvSpPr/>
          <p:nvPr/>
        </p:nvSpPr>
        <p:spPr>
          <a:xfrm>
            <a:off x="0" y="5139159"/>
            <a:ext cx="12191998" cy="1718841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5">
                  <a:lumMod val="60000"/>
                  <a:lumOff val="40000"/>
                  <a:alpha val="17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F56C5-FD0F-5C78-A089-7C98ED86C476}"/>
              </a:ext>
            </a:extLst>
          </p:cNvPr>
          <p:cNvSpPr txBox="1"/>
          <p:nvPr/>
        </p:nvSpPr>
        <p:spPr>
          <a:xfrm>
            <a:off x="335664" y="5494827"/>
            <a:ext cx="1119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Covid_19 Dataset used for Dashboard </a:t>
            </a:r>
          </a:p>
        </p:txBody>
      </p:sp>
    </p:spTree>
    <p:extLst>
      <p:ext uri="{BB962C8B-B14F-4D97-AF65-F5344CB8AC3E}">
        <p14:creationId xmlns:p14="http://schemas.microsoft.com/office/powerpoint/2010/main" val="385494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54E54-CC5A-BC6C-45F7-4D30B855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8B9D13E-7C95-62C3-73E5-E1D0BA93E3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B5AF95B3-DC77-EB92-AB9B-E20ADC332D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6668" y="0"/>
            <a:ext cx="12198274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701241-2CF2-7B7D-8BF9-2CFA8249EBD1}"/>
              </a:ext>
            </a:extLst>
          </p:cNvPr>
          <p:cNvSpPr txBox="1"/>
          <p:nvPr/>
        </p:nvSpPr>
        <p:spPr>
          <a:xfrm>
            <a:off x="3113590" y="2558006"/>
            <a:ext cx="51044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C000"/>
                </a:solidFill>
                <a:latin typeface="+mj-lt"/>
              </a:rPr>
              <a:t>Thank </a:t>
            </a:r>
          </a:p>
          <a:p>
            <a:pPr algn="ctr"/>
            <a:r>
              <a:rPr lang="en-US" sz="9600" dirty="0">
                <a:solidFill>
                  <a:srgbClr val="FFC000"/>
                </a:solidFill>
                <a:latin typeface="+mj-lt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4225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1175</TotalTime>
  <Words>392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Bierstadt</vt:lpstr>
      <vt:lpstr>Calibri</vt:lpstr>
      <vt:lpstr>Courier New</vt:lpstr>
      <vt:lpstr>Posterama</vt:lpstr>
      <vt:lpstr>Posterama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Taher Nawab</dc:creator>
  <cp:lastModifiedBy>Hiten Hemnani</cp:lastModifiedBy>
  <cp:revision>3</cp:revision>
  <dcterms:created xsi:type="dcterms:W3CDTF">2025-05-05T12:32:07Z</dcterms:created>
  <dcterms:modified xsi:type="dcterms:W3CDTF">2025-05-20T10:58:43Z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